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6CCB0230-59C2-48E4-B308-94899F980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0734" y="209723"/>
            <a:ext cx="5698066" cy="924810"/>
          </a:xfrm>
        </p:spPr>
        <p:txBody>
          <a:bodyPr>
            <a:normAutofit/>
          </a:bodyPr>
          <a:lstStyle/>
          <a:p>
            <a:r>
              <a:rPr lang="fr-FR" sz="3600" b="1" dirty="0"/>
              <a:t>J’écris des phrases négatives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4733FD-0C39-4409-96B8-8A3E9BEC1DD1}"/>
              </a:ext>
            </a:extLst>
          </p:cNvPr>
          <p:cNvSpPr txBox="1">
            <a:spLocks/>
          </p:cNvSpPr>
          <p:nvPr/>
        </p:nvSpPr>
        <p:spPr>
          <a:xfrm>
            <a:off x="2291681" y="1352487"/>
            <a:ext cx="8075240" cy="99823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Utilise les mots des fiches « Autour du mot » </a:t>
            </a:r>
            <a:r>
              <a:rPr lang="fr-FR" u="sng" dirty="0"/>
              <a:t>gel</a:t>
            </a:r>
            <a:r>
              <a:rPr lang="fr-FR" dirty="0"/>
              <a:t> ou </a:t>
            </a:r>
            <a:r>
              <a:rPr lang="fr-FR" u="sng" dirty="0"/>
              <a:t>glace</a:t>
            </a:r>
            <a:r>
              <a:rPr lang="fr-FR" dirty="0"/>
              <a:t> pour écrire 5 phrases négatives.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8FBD9DE3-23CD-43A9-A9B0-CFC3BBFA8C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91681" y="6017282"/>
            <a:ext cx="6851104" cy="55978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</a:p>
        </p:txBody>
      </p:sp>
      <p:pic>
        <p:nvPicPr>
          <p:cNvPr id="11" name="Picture 4" descr="Neige, Scène, Arbres, Isolé, Froid, Gris, Giboulée">
            <a:extLst>
              <a:ext uri="{FF2B5EF4-FFF2-40B4-BE49-F238E27FC236}">
                <a16:creationId xmlns:a16="http://schemas.microsoft.com/office/drawing/2014/main" id="{13832B12-9BB6-47B6-8010-3994AF0DD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128" y="2431606"/>
            <a:ext cx="4096705" cy="316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AAD3EB58-491D-4B39-8066-185D896C1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841" y="174450"/>
            <a:ext cx="8229600" cy="863842"/>
          </a:xfrm>
        </p:spPr>
        <p:txBody>
          <a:bodyPr>
            <a:normAutofit/>
          </a:bodyPr>
          <a:lstStyle/>
          <a:p>
            <a:r>
              <a:rPr lang="fr-FR" sz="3600" b="1" dirty="0"/>
              <a:t>Que faisait Louis Pasteur ?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2390E81-44B1-4B1C-AF99-7605720D04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19841" y="6039410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7E6EDFB-7E45-43C0-8BD5-1EDC617363A4}"/>
              </a:ext>
            </a:extLst>
          </p:cNvPr>
          <p:cNvSpPr txBox="1">
            <a:spLocks/>
          </p:cNvSpPr>
          <p:nvPr/>
        </p:nvSpPr>
        <p:spPr>
          <a:xfrm>
            <a:off x="1397021" y="1210064"/>
            <a:ext cx="8075240" cy="100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Écris </a:t>
            </a:r>
            <a:r>
              <a:rPr lang="fr-FR" sz="2800" dirty="0">
                <a:solidFill>
                  <a:srgbClr val="9563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phrases (CM1) 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ou </a:t>
            </a:r>
            <a:r>
              <a:rPr lang="fr-FR" sz="2800" dirty="0">
                <a:solidFill>
                  <a:srgbClr val="13B7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phrases (CM2) 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l’imparfait 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sur ce que faisait Louis Pasteur.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C4BCD2C-C6AC-49A1-A583-0D300F836C2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497" y="2383498"/>
            <a:ext cx="2309503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77</Words>
  <Application>Microsoft Office PowerPoint</Application>
  <PresentationFormat>Grand écran</PresentationFormat>
  <Paragraphs>16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J’écris des phrases négatives</vt:lpstr>
      <vt:lpstr>Que faisait Louis Pasteur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2021-12-12T20:29:06Z</dcterms:modified>
</cp:coreProperties>
</file>